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85" r:id="rId4"/>
    <p:sldId id="283" r:id="rId5"/>
    <p:sldId id="286" r:id="rId6"/>
    <p:sldId id="28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11/4/19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11/4/19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The BUGI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Evaluation of the progress of the project</a:t>
            </a:r>
            <a:br>
              <a:rPr lang="en-US" dirty="0"/>
            </a:br>
            <a:r>
              <a:rPr lang="en-US" dirty="0"/>
              <a:t>November 2019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7A9FF06F-F9B1-7F44-85D1-7DE23CC934F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32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1 November 2019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FFF4052-F3EE-C045-97D5-F46E7C63A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9806"/>
            <a:ext cx="9144000" cy="508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1 November 2019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38765E3-431A-7743-94CF-8F9FEBDA6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0871"/>
            <a:ext cx="9144000" cy="52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5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6A4345B3-7E40-C14D-B830-9FB6F9321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7" y="1500025"/>
            <a:ext cx="7786161" cy="53579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on 1 Nov 2019</a:t>
            </a:r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on 6 Nov 2018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AF51ABB-C3A6-1C4D-AD42-5DDF9AEA7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8" y="1500026"/>
            <a:ext cx="7786161" cy="535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5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on 25 Jul 2018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95AFFF-5F7A-E348-8E82-8EF32E015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92" y="1534733"/>
            <a:ext cx="7746715" cy="533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1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0576" y="5450304"/>
            <a:ext cx="7583424" cy="1407695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for your attention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6CA0344E-ED0D-A94D-AA0B-1846D3AB9B6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146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1026</TotalTime>
  <Words>34</Words>
  <Application>Microsoft Macintosh PowerPoint</Application>
  <PresentationFormat>Presentazione su schermo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The BUGI Project</vt:lpstr>
      <vt:lpstr>1 November 2019</vt:lpstr>
      <vt:lpstr>1 November 2019</vt:lpstr>
      <vt:lpstr>Overall Evaluation on 1 Nov 2019</vt:lpstr>
      <vt:lpstr>Overall Evaluation on 6 Nov 2018</vt:lpstr>
      <vt:lpstr>Overall Evaluation on 25 Jul 2018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Museum</dc:title>
  <dc:creator>Jo-Anne Sunderland Bowe</dc:creator>
  <cp:lastModifiedBy>Pier Giacomo Sola</cp:lastModifiedBy>
  <cp:revision>106</cp:revision>
  <dcterms:created xsi:type="dcterms:W3CDTF">2014-11-12T21:09:49Z</dcterms:created>
  <dcterms:modified xsi:type="dcterms:W3CDTF">2019-11-04T10:41:25Z</dcterms:modified>
</cp:coreProperties>
</file>