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74" r:id="rId5"/>
    <p:sldId id="275" r:id="rId6"/>
    <p:sldId id="277" r:id="rId7"/>
    <p:sldId id="287" r:id="rId8"/>
    <p:sldId id="283" r:id="rId9"/>
    <p:sldId id="288" r:id="rId10"/>
    <p:sldId id="285" r:id="rId11"/>
    <p:sldId id="286" r:id="rId12"/>
    <p:sldId id="284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17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3/19/19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3/19/19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3/19/19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3/19/19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3/19/19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GB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GB"/>
              <a:t>Click to edit Master text styles</a:t>
            </a:r>
          </a:p>
          <a:p>
            <a:pPr lvl="1" eaLnBrk="1" latinLnBrk="0" hangingPunct="1"/>
            <a:r>
              <a:rPr kumimoji="0" lang="en-GB"/>
              <a:t>Second level</a:t>
            </a:r>
          </a:p>
          <a:p>
            <a:pPr lvl="2" eaLnBrk="1" latinLnBrk="0" hangingPunct="1"/>
            <a:r>
              <a:rPr kumimoji="0" lang="en-GB"/>
              <a:t>Third level</a:t>
            </a:r>
          </a:p>
          <a:p>
            <a:pPr lvl="3" eaLnBrk="1" latinLnBrk="0" hangingPunct="1"/>
            <a:r>
              <a:rPr kumimoji="0" lang="en-GB"/>
              <a:t>Fourth level</a:t>
            </a:r>
          </a:p>
          <a:p>
            <a:pPr lvl="4" eaLnBrk="1" latinLnBrk="0" hangingPunct="1"/>
            <a:r>
              <a:rPr kumimoji="0" lang="en-GB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3/19/19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/>
              <a:t>The BUGI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sz="2200" dirty="0"/>
              <a:t>Evaluation of the Study Visit in Pordenone – February 2019</a:t>
            </a:r>
          </a:p>
        </p:txBody>
      </p:sp>
      <p:pic>
        <p:nvPicPr>
          <p:cNvPr id="4" name="Picture 7">
            <a:extLst>
              <a:ext uri="{FF2B5EF4-FFF2-40B4-BE49-F238E27FC236}">
                <a16:creationId xmlns:a16="http://schemas.microsoft.com/office/drawing/2014/main" id="{B0043BA4-9A0F-9943-BE92-E96737C66F6C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4690" y="0"/>
            <a:ext cx="5909310" cy="88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19326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GB" dirty="0"/>
              <a:t>Overall Evaluation in Germany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555E6FB-BA6D-E448-B7C4-13E455F0D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3585"/>
            <a:ext cx="9144000" cy="524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508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GB" dirty="0"/>
              <a:t>Overall Evaluation in Slovenia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431642F-F080-2545-8CB5-DCF652B3AB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23311"/>
            <a:ext cx="9144000" cy="524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7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GB" dirty="0"/>
              <a:t>Overall Evaluation in Bologna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270A77F-5D76-7944-AFE0-B2612F9B5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23311"/>
            <a:ext cx="9144000" cy="523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920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idx="1"/>
          </p:nvPr>
        </p:nvSpPr>
        <p:spPr/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560576" y="5450304"/>
            <a:ext cx="7583424" cy="1407695"/>
          </a:xfrm>
          <a:prstGeom prst="rect">
            <a:avLst/>
          </a:prstGeom>
          <a:noFill/>
          <a:ln>
            <a:noFill/>
          </a:ln>
        </p:spPr>
        <p:txBody>
          <a:bodyPr vert="horz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thanks for your attention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48B3FE4E-33CE-EE47-A435-A57A7B3D8D5A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4690" y="0"/>
            <a:ext cx="5909310" cy="88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8314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General Good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207878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feedback coming from the forms filled in in Pordenone shows </a:t>
            </a:r>
            <a:r>
              <a:rPr lang="en-US" dirty="0">
                <a:solidFill>
                  <a:srgbClr val="FF0000"/>
                </a:solidFill>
              </a:rPr>
              <a:t>a rather good score …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… with just one </a:t>
            </a:r>
            <a:r>
              <a:rPr lang="en-GB" dirty="0">
                <a:solidFill>
                  <a:srgbClr val="FF0000"/>
                </a:solidFill>
              </a:rPr>
              <a:t>criticism</a:t>
            </a:r>
            <a:r>
              <a:rPr lang="en-GB" dirty="0"/>
              <a:t> concerning the location of the event!</a:t>
            </a:r>
          </a:p>
        </p:txBody>
      </p:sp>
      <p:pic>
        <p:nvPicPr>
          <p:cNvPr id="1029" name="Picture 5" descr="http://www.fasttrakauto.com/blog/wp-content/uploads/2013/06/Quali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4831" y="4764505"/>
            <a:ext cx="2029169" cy="20934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0032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4E2B83B7-CD7E-E048-831D-864FA73A6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50587"/>
            <a:ext cx="9144000" cy="4207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GB" dirty="0"/>
              <a:t>Usefulness for acquiring new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8373" cy="449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Very good!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032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GB" dirty="0"/>
              <a:t>Effectiveness of materials and methods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8373" cy="449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Excellent!</a:t>
            </a:r>
            <a:endParaRPr lang="en-GB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93C4A40-D4F4-5B4D-B616-832F59E6D7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6030" y="2661007"/>
            <a:ext cx="6367970" cy="420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032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GB" dirty="0"/>
              <a:t>Organisation of the training 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49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Everything was OK!!!</a:t>
            </a:r>
            <a:endParaRPr lang="en-GB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58224F7-128C-D84A-B8D0-4A9018D7A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544" y="2568538"/>
            <a:ext cx="6505456" cy="430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032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http://www.fasttrakauto.com/blog/wp-content/uploads/2013/06/Quali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4831" y="4764505"/>
            <a:ext cx="2029169" cy="209349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GB" dirty="0"/>
              <a:t>Participants’ Opinion and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25527" y="1600200"/>
            <a:ext cx="8158373" cy="4495800"/>
          </a:xfrm>
        </p:spPr>
        <p:txBody>
          <a:bodyPr>
            <a:noAutofit/>
          </a:bodyPr>
          <a:lstStyle/>
          <a:p>
            <a:r>
              <a:rPr lang="en-US" dirty="0"/>
              <a:t>Study Visit required more knowledge than mine. More materials.</a:t>
            </a:r>
            <a:endParaRPr lang="it-IT" dirty="0"/>
          </a:p>
          <a:p>
            <a:r>
              <a:rPr lang="en-US" dirty="0"/>
              <a:t>Opportunities to meet people from the business areas. Unexpected brainstorming, very positive.</a:t>
            </a:r>
            <a:endParaRPr lang="it-IT" dirty="0"/>
          </a:p>
          <a:p>
            <a:r>
              <a:rPr lang="en-US" dirty="0"/>
              <a:t>Well chosen methods.		</a:t>
            </a:r>
            <a:endParaRPr lang="it-IT" dirty="0"/>
          </a:p>
          <a:p>
            <a:r>
              <a:rPr lang="en-US" dirty="0"/>
              <a:t>Everything was OK</a:t>
            </a:r>
            <a:endParaRPr lang="it-IT" dirty="0"/>
          </a:p>
          <a:p>
            <a:r>
              <a:rPr lang="en-US" dirty="0" err="1"/>
              <a:t>Organisation</a:t>
            </a:r>
            <a:r>
              <a:rPr lang="en-US" dirty="0"/>
              <a:t> was perfect, the location was convenient.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0032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http://www.fasttrakauto.com/blog/wp-content/uploads/2013/06/Quali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4831" y="4764505"/>
            <a:ext cx="2029169" cy="209349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GB" dirty="0"/>
              <a:t>Participants’ Opinion and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25527" y="1600200"/>
            <a:ext cx="8158373" cy="4495800"/>
          </a:xfrm>
        </p:spPr>
        <p:txBody>
          <a:bodyPr>
            <a:noAutofit/>
          </a:bodyPr>
          <a:lstStyle/>
          <a:p>
            <a:r>
              <a:rPr lang="en-US" dirty="0"/>
              <a:t>The </a:t>
            </a:r>
            <a:r>
              <a:rPr lang="en-US" dirty="0" err="1"/>
              <a:t>organisation</a:t>
            </a:r>
            <a:r>
              <a:rPr lang="en-US" dirty="0"/>
              <a:t> was very good.</a:t>
            </a:r>
            <a:endParaRPr lang="it-IT" dirty="0"/>
          </a:p>
          <a:p>
            <a:r>
              <a:rPr lang="en-US" dirty="0"/>
              <a:t>Everything was perfect.</a:t>
            </a:r>
            <a:endParaRPr lang="it-IT" dirty="0"/>
          </a:p>
          <a:p>
            <a:r>
              <a:rPr lang="en-US" dirty="0"/>
              <a:t>Very useful presentations.</a:t>
            </a:r>
            <a:endParaRPr lang="it-IT" dirty="0"/>
          </a:p>
          <a:p>
            <a:r>
              <a:rPr lang="en-US" dirty="0"/>
              <a:t>Continue like this event.</a:t>
            </a:r>
            <a:endParaRPr lang="it-IT" dirty="0"/>
          </a:p>
          <a:p>
            <a:r>
              <a:rPr lang="en-US" dirty="0"/>
              <a:t>Everything was well organized</a:t>
            </a:r>
            <a:endParaRPr lang="it-IT" dirty="0"/>
          </a:p>
          <a:p>
            <a:r>
              <a:rPr lang="en-US" dirty="0"/>
              <a:t>We received only materials publicly available.</a:t>
            </a:r>
            <a:endParaRPr lang="it-IT" dirty="0"/>
          </a:p>
          <a:p>
            <a:r>
              <a:rPr lang="en-US" dirty="0"/>
              <a:t>Participants had no opportunity to </a:t>
            </a:r>
            <a:r>
              <a:rPr lang="en-US" dirty="0" err="1"/>
              <a:t>socialise</a:t>
            </a:r>
            <a:r>
              <a:rPr lang="en-US" dirty="0"/>
              <a:t>.</a:t>
            </a:r>
            <a:endParaRPr lang="it-IT" dirty="0"/>
          </a:p>
          <a:p>
            <a:r>
              <a:rPr lang="en-US" dirty="0"/>
              <a:t>A joint dinner or visit was not </a:t>
            </a:r>
            <a:r>
              <a:rPr lang="en-US" dirty="0" err="1"/>
              <a:t>organised</a:t>
            </a:r>
            <a:r>
              <a:rPr lang="en-US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0311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0D9E07D3-81FC-A843-9CC1-F6A09FDCDA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12173"/>
            <a:ext cx="9144000" cy="52458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GB" dirty="0"/>
              <a:t>Overall Evaluation in Pordenone</a:t>
            </a:r>
          </a:p>
        </p:txBody>
      </p:sp>
    </p:spTree>
    <p:extLst>
      <p:ext uri="{BB962C8B-B14F-4D97-AF65-F5344CB8AC3E}">
        <p14:creationId xmlns:p14="http://schemas.microsoft.com/office/powerpoint/2010/main" val="710032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GB" dirty="0"/>
              <a:t>Overall Evaluation in Venezia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DA941D50-E2C7-534D-A5DA-CB3D0ECE61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12173"/>
            <a:ext cx="9144000" cy="524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633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Folio.thmx</Template>
  <TotalTime>857</TotalTime>
  <Words>175</Words>
  <Application>Microsoft Macintosh PowerPoint</Application>
  <PresentationFormat>Presentazione su schermo (4:3)</PresentationFormat>
  <Paragraphs>33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Tw Cen MT</vt:lpstr>
      <vt:lpstr>Wingdings</vt:lpstr>
      <vt:lpstr>Wingdings 2</vt:lpstr>
      <vt:lpstr>Median</vt:lpstr>
      <vt:lpstr>The BUGI Project</vt:lpstr>
      <vt:lpstr>In General Good Results</vt:lpstr>
      <vt:lpstr>Usefulness for acquiring new skills</vt:lpstr>
      <vt:lpstr>Effectiveness of materials and methods </vt:lpstr>
      <vt:lpstr>Organisation of the training event</vt:lpstr>
      <vt:lpstr>Participants’ Opinion and Comments</vt:lpstr>
      <vt:lpstr>Participants’ Opinion and Comments</vt:lpstr>
      <vt:lpstr>Overall Evaluation in Pordenone</vt:lpstr>
      <vt:lpstr>Overall Evaluation in Venezia</vt:lpstr>
      <vt:lpstr>Overall Evaluation in Germany</vt:lpstr>
      <vt:lpstr>Overall Evaluation in Slovenia</vt:lpstr>
      <vt:lpstr>Overall Evaluation in Bologna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Creative Museum</dc:title>
  <dc:creator>Jo-Anne Sunderland Bowe</dc:creator>
  <cp:lastModifiedBy>Pier Giacomo Sola</cp:lastModifiedBy>
  <cp:revision>104</cp:revision>
  <dcterms:created xsi:type="dcterms:W3CDTF">2014-11-12T21:09:49Z</dcterms:created>
  <dcterms:modified xsi:type="dcterms:W3CDTF">2019-03-19T09:19:57Z</dcterms:modified>
</cp:coreProperties>
</file>